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60" r:id="rId2"/>
  </p:sldMasterIdLst>
  <p:notesMasterIdLst>
    <p:notesMasterId r:id="rId4"/>
  </p:notesMasterIdLst>
  <p:handoutMasterIdLst>
    <p:handoutMasterId r:id="rId5"/>
  </p:handoutMasterIdLst>
  <p:sldIdLst>
    <p:sldId id="256" r:id="rId3"/>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p:scale>
          <a:sx n="11" d="100"/>
          <a:sy n="11" d="100"/>
        </p:scale>
        <p:origin x="3360" y="1536"/>
      </p:cViewPr>
      <p:guideLst/>
    </p:cSldViewPr>
  </p:slideViewPr>
  <p:notesTextViewPr>
    <p:cViewPr>
      <p:scale>
        <a:sx n="1" d="1"/>
        <a:sy n="1" d="1"/>
      </p:scale>
      <p:origin x="0" y="0"/>
    </p:cViewPr>
  </p:notesTextViewPr>
  <p:notesViewPr>
    <p:cSldViewPr snapToGrid="0" showGuides="1">
      <p:cViewPr varScale="1">
        <p:scale>
          <a:sx n="65" d="100"/>
          <a:sy n="65" d="100"/>
        </p:scale>
        <p:origin x="2796" y="60"/>
      </p:cViewPr>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1.xml"/><Relationship Id="rId4" Type="http://schemas.openxmlformats.org/officeDocument/2006/relationships/notesMaster" Target="notesMasters/notesMaster1.xml"/><Relationship Id="rId5" Type="http://schemas.openxmlformats.org/officeDocument/2006/relationships/handoutMaster" Target="handoutMasters/handoutMaster1.xml"/><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customXml" Target="../customXml/item1.xml"/><Relationship Id="rId2"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1C0B079-A316-4C9B-B165-DF9EA8325D2C}" type="datetimeFigureOut">
              <a:rPr lang="en-US" smtClean="0"/>
              <a:t>4/11/17</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BA0EAE6-B4B6-49B7-9049-B371250BE0F4}" type="slidenum">
              <a:rPr lang="en-US" smtClean="0"/>
              <a:t>‹#›</a:t>
            </a:fld>
            <a:endParaRPr lang="en-US"/>
          </a:p>
        </p:txBody>
      </p:sp>
    </p:spTree>
    <p:extLst>
      <p:ext uri="{BB962C8B-B14F-4D97-AF65-F5344CB8AC3E}">
        <p14:creationId xmlns:p14="http://schemas.microsoft.com/office/powerpoint/2010/main" val="147246639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F28AB8-57D1-494F-9851-055AD867E790}" type="datetimeFigureOut">
              <a:rPr lang="en-US" smtClean="0"/>
              <a:t>4/11/17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C7F044-5458-4B2E-BFA0-52AAA1C529D4}" type="slidenum">
              <a:rPr lang="en-US" smtClean="0"/>
              <a:t>‹#›</a:t>
            </a:fld>
            <a:endParaRPr lang="en-US"/>
          </a:p>
        </p:txBody>
      </p:sp>
    </p:spTree>
    <p:extLst>
      <p:ext uri="{BB962C8B-B14F-4D97-AF65-F5344CB8AC3E}">
        <p14:creationId xmlns:p14="http://schemas.microsoft.com/office/powerpoint/2010/main" val="16248086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oster">
    <p:spTree>
      <p:nvGrpSpPr>
        <p:cNvPr id="1" name=""/>
        <p:cNvGrpSpPr/>
        <p:nvPr/>
      </p:nvGrpSpPr>
      <p:grpSpPr>
        <a:xfrm>
          <a:off x="0" y="0"/>
          <a:ext cx="0" cy="0"/>
          <a:chOff x="0" y="0"/>
          <a:chExt cx="0" cy="0"/>
        </a:xfrm>
      </p:grpSpPr>
      <p:sp>
        <p:nvSpPr>
          <p:cNvPr id="2" name="Title 1"/>
          <p:cNvSpPr>
            <a:spLocks noGrp="1"/>
          </p:cNvSpPr>
          <p:nvPr>
            <p:ph type="title"/>
          </p:nvPr>
        </p:nvSpPr>
        <p:spPr>
          <a:xfrm>
            <a:off x="6400800" y="990600"/>
            <a:ext cx="31089600" cy="2514540"/>
          </a:xfrm>
        </p:spPr>
        <p:txBody>
          <a:bodyPr/>
          <a:lstStyle/>
          <a:p>
            <a:r>
              <a:rPr lang="en-US" smtClean="0"/>
              <a:t>Click to edit Master title style</a:t>
            </a:r>
            <a:endParaRPr lang="en-US"/>
          </a:p>
        </p:txBody>
      </p:sp>
      <p:sp>
        <p:nvSpPr>
          <p:cNvPr id="31" name="Text Placeholder 6"/>
          <p:cNvSpPr>
            <a:spLocks noGrp="1"/>
          </p:cNvSpPr>
          <p:nvPr>
            <p:ph type="body" sz="quarter" idx="36"/>
          </p:nvPr>
        </p:nvSpPr>
        <p:spPr bwMode="auto">
          <a:xfrm>
            <a:off x="6400800" y="3588603"/>
            <a:ext cx="31089600" cy="830997"/>
          </a:xfrm>
        </p:spPr>
        <p:txBody>
          <a:bodyPr>
            <a:noAutofit/>
          </a:bodyPr>
          <a:lstStyle>
            <a:lvl1pPr marL="0" indent="0">
              <a:spcBef>
                <a:spcPts val="0"/>
              </a:spcBef>
              <a:buNone/>
              <a:defRPr sz="2400">
                <a:solidFill>
                  <a:schemeClr val="bg1"/>
                </a:solidFill>
              </a:defRPr>
            </a:lvl1pPr>
            <a:lvl2pPr marL="0" indent="0">
              <a:spcBef>
                <a:spcPts val="0"/>
              </a:spcBef>
              <a:buNone/>
              <a:defRPr sz="2400">
                <a:solidFill>
                  <a:schemeClr val="bg1"/>
                </a:solidFill>
              </a:defRPr>
            </a:lvl2pPr>
            <a:lvl3pPr marL="0" indent="0">
              <a:spcBef>
                <a:spcPts val="0"/>
              </a:spcBef>
              <a:buNone/>
              <a:defRPr sz="2400">
                <a:solidFill>
                  <a:schemeClr val="bg1"/>
                </a:solidFill>
              </a:defRPr>
            </a:lvl3pPr>
            <a:lvl4pPr marL="0" indent="0">
              <a:spcBef>
                <a:spcPts val="0"/>
              </a:spcBef>
              <a:buNone/>
              <a:defRPr sz="2400">
                <a:solidFill>
                  <a:schemeClr val="bg1"/>
                </a:solidFill>
              </a:defRPr>
            </a:lvl4pPr>
            <a:lvl5pPr marL="0" indent="0">
              <a:spcBef>
                <a:spcPts val="0"/>
              </a:spcBef>
              <a:buNone/>
              <a:defRPr sz="2400">
                <a:solidFill>
                  <a:schemeClr val="bg1"/>
                </a:solidFill>
              </a:defRPr>
            </a:lvl5pPr>
            <a:lvl6pPr marL="0" indent="0">
              <a:spcBef>
                <a:spcPts val="0"/>
              </a:spcBef>
              <a:buNone/>
              <a:defRPr sz="2400">
                <a:solidFill>
                  <a:schemeClr val="bg1"/>
                </a:solidFill>
              </a:defRPr>
            </a:lvl6pPr>
            <a:lvl7pPr marL="0" indent="0">
              <a:spcBef>
                <a:spcPts val="0"/>
              </a:spcBef>
              <a:buNone/>
              <a:defRPr sz="2400">
                <a:solidFill>
                  <a:schemeClr val="bg1"/>
                </a:solidFill>
              </a:defRPr>
            </a:lvl7pPr>
            <a:lvl8pPr marL="0" indent="0">
              <a:spcBef>
                <a:spcPts val="0"/>
              </a:spcBef>
              <a:buNone/>
              <a:defRPr sz="2400">
                <a:solidFill>
                  <a:schemeClr val="bg1"/>
                </a:solidFill>
              </a:defRPr>
            </a:lvl8pPr>
            <a:lvl9pPr marL="0" indent="0">
              <a:spcBef>
                <a:spcPts val="0"/>
              </a:spcBef>
              <a:buNone/>
              <a:defRPr sz="2400">
                <a:solidFill>
                  <a:schemeClr val="bg1"/>
                </a:solidFill>
              </a:defRPr>
            </a:lvl9pPr>
          </a:lstStyle>
          <a:p>
            <a:pPr lvl="0"/>
            <a:r>
              <a:rPr lang="en-US" smtClean="0"/>
              <a:t>Edit Master text styles</a:t>
            </a:r>
          </a:p>
        </p:txBody>
      </p:sp>
      <p:sp>
        <p:nvSpPr>
          <p:cNvPr id="3" name="Date Placeholder 2"/>
          <p:cNvSpPr>
            <a:spLocks noGrp="1"/>
          </p:cNvSpPr>
          <p:nvPr>
            <p:ph type="dt" sz="half" idx="10"/>
          </p:nvPr>
        </p:nvSpPr>
        <p:spPr/>
        <p:txBody>
          <a:bodyPr/>
          <a:lstStyle/>
          <a:p>
            <a:fld id="{ECAA57DF-1C19-4726-AB84-014692BAD8F5}" type="datetimeFigureOut">
              <a:rPr lang="en-US" smtClean="0"/>
              <a:t>4/11/17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1B4C631-C489-4C11-812F-2172FBEAE82B}" type="slidenum">
              <a:rPr lang="en-US" smtClean="0"/>
              <a:t>‹#›</a:t>
            </a:fld>
            <a:endParaRPr lang="en-US"/>
          </a:p>
        </p:txBody>
      </p:sp>
      <p:sp>
        <p:nvSpPr>
          <p:cNvPr id="7" name="Text Placeholder 6"/>
          <p:cNvSpPr>
            <a:spLocks noGrp="1"/>
          </p:cNvSpPr>
          <p:nvPr>
            <p:ph type="body" sz="quarter" idx="13" hasCustomPrompt="1"/>
          </p:nvPr>
        </p:nvSpPr>
        <p:spPr>
          <a:xfrm>
            <a:off x="1143000" y="5852160"/>
            <a:ext cx="12801600" cy="1219200"/>
          </a:xfrm>
          <a:prstGeom prst="round1Rect">
            <a:avLst/>
          </a:prstGeom>
          <a:solidFill>
            <a:schemeClr val="accent2"/>
          </a:solidFill>
        </p:spPr>
        <p:txBody>
          <a:bodyPr lIns="365760" anchor="ctr">
            <a:noAutofit/>
          </a:bodyPr>
          <a:lstStyle>
            <a:lvl1pPr marL="0" indent="0">
              <a:spcBef>
                <a:spcPts val="0"/>
              </a:spcBef>
              <a:buNone/>
              <a:defRPr sz="6000" cap="all"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smtClean="0"/>
              <a:t>Heading</a:t>
            </a:r>
            <a:endParaRPr lang="en-US" dirty="0"/>
          </a:p>
        </p:txBody>
      </p:sp>
      <p:sp>
        <p:nvSpPr>
          <p:cNvPr id="19" name="Content Placeholder 17"/>
          <p:cNvSpPr>
            <a:spLocks noGrp="1"/>
          </p:cNvSpPr>
          <p:nvPr>
            <p:ph sz="quarter" idx="24" hasCustomPrompt="1"/>
          </p:nvPr>
        </p:nvSpPr>
        <p:spPr>
          <a:xfrm>
            <a:off x="1143000" y="7071360"/>
            <a:ext cx="12801600" cy="6858000"/>
          </a:xfrm>
        </p:spPr>
        <p:txBody>
          <a:bodyPr lIns="365760" tIns="182880"/>
          <a:lstStyle>
            <a:lvl1pPr>
              <a:defRPr baseline="0"/>
            </a:lvl1pPr>
            <a:lvl5pPr>
              <a:defRPr/>
            </a:lvl5pPr>
            <a:lvl6pPr>
              <a:defRPr/>
            </a:lvl6pPr>
            <a:lvl7pPr>
              <a:defRPr/>
            </a:lvl7pPr>
            <a:lvl8pPr>
              <a:defRPr/>
            </a:lvl8pPr>
            <a:lvl9pPr>
              <a:defRPr/>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11" name="Text Placeholder 6"/>
          <p:cNvSpPr>
            <a:spLocks noGrp="1"/>
          </p:cNvSpPr>
          <p:nvPr>
            <p:ph type="body" sz="quarter" idx="17" hasCustomPrompt="1"/>
          </p:nvPr>
        </p:nvSpPr>
        <p:spPr>
          <a:xfrm>
            <a:off x="1143000" y="15032736"/>
            <a:ext cx="12801600" cy="1219200"/>
          </a:xfrm>
          <a:prstGeom prst="round1Rect">
            <a:avLst/>
          </a:prstGeom>
          <a:solidFill>
            <a:schemeClr val="accent3"/>
          </a:solidFill>
        </p:spPr>
        <p:txBody>
          <a:bodyPr lIns="365760" anchor="ctr">
            <a:noAutofit/>
          </a:bodyPr>
          <a:lstStyle>
            <a:lvl1pPr marL="0" indent="0">
              <a:spcBef>
                <a:spcPts val="0"/>
              </a:spcBef>
              <a:buNone/>
              <a:defRPr sz="6000" cap="all"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smtClean="0"/>
              <a:t>Heading</a:t>
            </a:r>
            <a:endParaRPr lang="en-US" dirty="0"/>
          </a:p>
        </p:txBody>
      </p:sp>
      <p:sp>
        <p:nvSpPr>
          <p:cNvPr id="20" name="Content Placeholder 17"/>
          <p:cNvSpPr>
            <a:spLocks noGrp="1"/>
          </p:cNvSpPr>
          <p:nvPr>
            <p:ph sz="quarter" idx="25" hasCustomPrompt="1"/>
          </p:nvPr>
        </p:nvSpPr>
        <p:spPr>
          <a:xfrm>
            <a:off x="1143000" y="16251936"/>
            <a:ext cx="12801600" cy="9088165"/>
          </a:xfrm>
        </p:spPr>
        <p:txBody>
          <a:bodyPr lIns="365760" tIns="182880"/>
          <a:lstStyle>
            <a:lvl1pPr>
              <a:defRPr baseline="0"/>
            </a:lvl1pPr>
            <a:lvl5pPr>
              <a:defRPr/>
            </a:lvl5pPr>
            <a:lvl6pPr>
              <a:defRPr/>
            </a:lvl6pPr>
            <a:lvl7pPr>
              <a:defRPr/>
            </a:lvl7pPr>
            <a:lvl8pPr>
              <a:defRPr/>
            </a:lvl8pPr>
            <a:lvl9pPr>
              <a:defRPr/>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13" name="Text Placeholder 6"/>
          <p:cNvSpPr>
            <a:spLocks noGrp="1"/>
          </p:cNvSpPr>
          <p:nvPr>
            <p:ph type="body" sz="quarter" idx="19" hasCustomPrompt="1"/>
          </p:nvPr>
        </p:nvSpPr>
        <p:spPr>
          <a:xfrm>
            <a:off x="1143000" y="25831800"/>
            <a:ext cx="12801600" cy="1219200"/>
          </a:xfrm>
          <a:prstGeom prst="round1Rect">
            <a:avLst/>
          </a:prstGeom>
          <a:solidFill>
            <a:schemeClr val="accent4"/>
          </a:solidFill>
        </p:spPr>
        <p:txBody>
          <a:bodyPr lIns="365760" anchor="ctr">
            <a:noAutofit/>
          </a:bodyPr>
          <a:lstStyle>
            <a:lvl1pPr marL="0" indent="0">
              <a:spcBef>
                <a:spcPts val="0"/>
              </a:spcBef>
              <a:buNone/>
              <a:defRPr sz="6000" cap="all"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smtClean="0"/>
              <a:t>Heading</a:t>
            </a:r>
            <a:endParaRPr lang="en-US" dirty="0"/>
          </a:p>
        </p:txBody>
      </p:sp>
      <p:sp>
        <p:nvSpPr>
          <p:cNvPr id="21" name="Content Placeholder 17"/>
          <p:cNvSpPr>
            <a:spLocks noGrp="1"/>
          </p:cNvSpPr>
          <p:nvPr>
            <p:ph sz="quarter" idx="26" hasCustomPrompt="1"/>
          </p:nvPr>
        </p:nvSpPr>
        <p:spPr>
          <a:xfrm>
            <a:off x="11430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15" name="Text Placeholder 6"/>
          <p:cNvSpPr>
            <a:spLocks noGrp="1"/>
          </p:cNvSpPr>
          <p:nvPr>
            <p:ph type="body" sz="quarter" idx="21" hasCustomPrompt="1"/>
          </p:nvPr>
        </p:nvSpPr>
        <p:spPr>
          <a:xfrm>
            <a:off x="15544800" y="5852160"/>
            <a:ext cx="12801600" cy="1219200"/>
          </a:xfrm>
          <a:prstGeom prst="round1Rect">
            <a:avLst/>
          </a:prstGeom>
          <a:solidFill>
            <a:schemeClr val="accent5"/>
          </a:solidFill>
        </p:spPr>
        <p:txBody>
          <a:bodyPr lIns="365760" anchor="ctr">
            <a:noAutofit/>
          </a:bodyPr>
          <a:lstStyle>
            <a:lvl1pPr marL="0" indent="0">
              <a:spcBef>
                <a:spcPts val="0"/>
              </a:spcBef>
              <a:buNone/>
              <a:defRPr sz="6000" cap="all"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smtClean="0"/>
              <a:t>Heading</a:t>
            </a:r>
            <a:endParaRPr lang="en-US" dirty="0"/>
          </a:p>
        </p:txBody>
      </p:sp>
      <p:sp>
        <p:nvSpPr>
          <p:cNvPr id="22" name="Content Placeholder 17"/>
          <p:cNvSpPr>
            <a:spLocks noGrp="1"/>
          </p:cNvSpPr>
          <p:nvPr>
            <p:ph sz="quarter" idx="27" hasCustomPrompt="1"/>
          </p:nvPr>
        </p:nvSpPr>
        <p:spPr>
          <a:xfrm>
            <a:off x="15544800" y="7071360"/>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18" name="Content Placeholder 17"/>
          <p:cNvSpPr>
            <a:spLocks noGrp="1"/>
          </p:cNvSpPr>
          <p:nvPr>
            <p:ph sz="quarter" idx="23" hasCustomPrompt="1"/>
          </p:nvPr>
        </p:nvSpPr>
        <p:spPr>
          <a:xfrm>
            <a:off x="15544800" y="11948160"/>
            <a:ext cx="12801600" cy="6172200"/>
          </a:xfrm>
        </p:spPr>
        <p:txBody>
          <a:bodyPr lIns="365760" tIns="182880"/>
          <a:lstStyle>
            <a:lvl1pPr>
              <a:defRPr baseline="0"/>
            </a:lvl1pPr>
            <a:lvl5pPr>
              <a:defRPr/>
            </a:lvl5pPr>
            <a:lvl6pPr>
              <a:defRPr/>
            </a:lvl6pPr>
            <a:lvl7pPr>
              <a:defRPr/>
            </a:lvl7pPr>
            <a:lvl8pPr>
              <a:defRPr/>
            </a:lvl8pPr>
            <a:lvl9pPr>
              <a:defRPr/>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23" name="Content Placeholder 17"/>
          <p:cNvSpPr>
            <a:spLocks noGrp="1"/>
          </p:cNvSpPr>
          <p:nvPr>
            <p:ph sz="quarter" idx="28" hasCustomPrompt="1"/>
          </p:nvPr>
        </p:nvSpPr>
        <p:spPr>
          <a:xfrm>
            <a:off x="15544800" y="23469600"/>
            <a:ext cx="12801600" cy="1752600"/>
          </a:xfrm>
        </p:spPr>
        <p:txBody>
          <a:bodyPr tIns="182880"/>
          <a:lstStyle>
            <a:lvl1pPr>
              <a:defRPr baseline="0"/>
            </a:lvl1pPr>
            <a:lvl5pPr>
              <a:defRPr/>
            </a:lvl5pPr>
            <a:lvl6pPr>
              <a:defRPr/>
            </a:lvl6pPr>
            <a:lvl7pPr>
              <a:defRPr/>
            </a:lvl7pPr>
            <a:lvl8pPr>
              <a:defRPr/>
            </a:lvl8pPr>
            <a:lvl9pPr>
              <a:defRPr/>
            </a:lvl9pPr>
          </a:lstStyle>
          <a:p>
            <a:pPr lvl="0"/>
            <a:r>
              <a:rPr lang="en-US" dirty="0" smtClean="0"/>
              <a:t>Use this placeholder to add text or other content</a:t>
            </a:r>
          </a:p>
          <a:p>
            <a:pPr lvl="1"/>
            <a:r>
              <a:rPr lang="en-US" dirty="0" smtClean="0"/>
              <a:t>Second level</a:t>
            </a:r>
          </a:p>
        </p:txBody>
      </p:sp>
      <p:sp>
        <p:nvSpPr>
          <p:cNvPr id="24" name="Text Placeholder 6"/>
          <p:cNvSpPr>
            <a:spLocks noGrp="1"/>
          </p:cNvSpPr>
          <p:nvPr>
            <p:ph type="body" sz="quarter" idx="29" hasCustomPrompt="1"/>
          </p:nvPr>
        </p:nvSpPr>
        <p:spPr>
          <a:xfrm>
            <a:off x="15544800" y="25831800"/>
            <a:ext cx="12801600" cy="1219200"/>
          </a:xfrm>
          <a:prstGeom prst="round1Rect">
            <a:avLst/>
          </a:prstGeom>
          <a:solidFill>
            <a:schemeClr val="accent6"/>
          </a:solidFill>
        </p:spPr>
        <p:txBody>
          <a:bodyPr lIns="365760" anchor="ctr">
            <a:noAutofit/>
          </a:bodyPr>
          <a:lstStyle>
            <a:lvl1pPr marL="0" indent="0">
              <a:spcBef>
                <a:spcPts val="0"/>
              </a:spcBef>
              <a:buNone/>
              <a:defRPr sz="6000" cap="all"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smtClean="0"/>
              <a:t>Heading</a:t>
            </a:r>
            <a:endParaRPr lang="en-US" dirty="0"/>
          </a:p>
        </p:txBody>
      </p:sp>
      <p:sp>
        <p:nvSpPr>
          <p:cNvPr id="25" name="Content Placeholder 17"/>
          <p:cNvSpPr>
            <a:spLocks noGrp="1"/>
          </p:cNvSpPr>
          <p:nvPr>
            <p:ph sz="quarter" idx="30" hasCustomPrompt="1"/>
          </p:nvPr>
        </p:nvSpPr>
        <p:spPr>
          <a:xfrm>
            <a:off x="1554480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26" name="Text Placeholder 6"/>
          <p:cNvSpPr>
            <a:spLocks noGrp="1"/>
          </p:cNvSpPr>
          <p:nvPr>
            <p:ph type="body" sz="quarter" idx="31" hasCustomPrompt="1"/>
          </p:nvPr>
        </p:nvSpPr>
        <p:spPr>
          <a:xfrm>
            <a:off x="29900880" y="5852160"/>
            <a:ext cx="12801600" cy="1219200"/>
          </a:xfrm>
          <a:prstGeom prst="round1Rect">
            <a:avLst/>
          </a:prstGeom>
          <a:solidFill>
            <a:schemeClr val="accent6"/>
          </a:solidFill>
        </p:spPr>
        <p:txBody>
          <a:bodyPr lIns="365760" anchor="ctr">
            <a:noAutofit/>
          </a:bodyPr>
          <a:lstStyle>
            <a:lvl1pPr marL="0" indent="0">
              <a:spcBef>
                <a:spcPts val="0"/>
              </a:spcBef>
              <a:buNone/>
              <a:defRPr sz="6000" cap="all"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smtClean="0"/>
              <a:t>Heading</a:t>
            </a:r>
            <a:endParaRPr lang="en-US" dirty="0"/>
          </a:p>
        </p:txBody>
      </p:sp>
      <p:sp>
        <p:nvSpPr>
          <p:cNvPr id="27" name="Content Placeholder 17"/>
          <p:cNvSpPr>
            <a:spLocks noGrp="1"/>
          </p:cNvSpPr>
          <p:nvPr>
            <p:ph sz="quarter" idx="32" hasCustomPrompt="1"/>
          </p:nvPr>
        </p:nvSpPr>
        <p:spPr>
          <a:xfrm>
            <a:off x="29900880" y="7071360"/>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28" name="Content Placeholder 17"/>
          <p:cNvSpPr>
            <a:spLocks noGrp="1"/>
          </p:cNvSpPr>
          <p:nvPr>
            <p:ph sz="quarter" idx="33" hasCustomPrompt="1"/>
          </p:nvPr>
        </p:nvSpPr>
        <p:spPr>
          <a:xfrm>
            <a:off x="29900880" y="15837408"/>
            <a:ext cx="12801600" cy="7315200"/>
          </a:xfrm>
        </p:spPr>
        <p:txBody>
          <a:bodyPr lIns="365760" tIns="182880"/>
          <a:lstStyle>
            <a:lvl1pPr>
              <a:defRPr baseline="0"/>
            </a:lvl1pPr>
            <a:lvl5pPr>
              <a:defRPr/>
            </a:lvl5pPr>
            <a:lvl6pPr>
              <a:defRPr/>
            </a:lvl6pPr>
            <a:lvl7pPr>
              <a:defRPr/>
            </a:lvl7pPr>
            <a:lvl8pPr>
              <a:defRPr/>
            </a:lvl8pPr>
            <a:lvl9pPr>
              <a:defRPr/>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29" name="Text Placeholder 6"/>
          <p:cNvSpPr>
            <a:spLocks noGrp="1"/>
          </p:cNvSpPr>
          <p:nvPr>
            <p:ph type="body" sz="quarter" idx="34" hasCustomPrompt="1"/>
          </p:nvPr>
        </p:nvSpPr>
        <p:spPr>
          <a:xfrm>
            <a:off x="29900880" y="25831800"/>
            <a:ext cx="12801600" cy="1219200"/>
          </a:xfrm>
          <a:prstGeom prst="round1Rect">
            <a:avLst/>
          </a:prstGeom>
          <a:solidFill>
            <a:schemeClr val="accent1"/>
          </a:solidFill>
        </p:spPr>
        <p:txBody>
          <a:bodyPr lIns="365760" anchor="ctr">
            <a:noAutofit/>
          </a:bodyPr>
          <a:lstStyle>
            <a:lvl1pPr marL="0" indent="0">
              <a:spcBef>
                <a:spcPts val="0"/>
              </a:spcBef>
              <a:buNone/>
              <a:defRPr sz="6000" cap="all" baseline="0">
                <a:solidFill>
                  <a:schemeClr val="bg1"/>
                </a:solidFill>
                <a:latin typeface="+mj-lt"/>
              </a:defRPr>
            </a:lvl1pPr>
            <a:lvl2pPr marL="0" indent="0">
              <a:spcBef>
                <a:spcPts val="0"/>
              </a:spcBef>
              <a:buNone/>
              <a:defRPr sz="6000" cap="all" baseline="0">
                <a:solidFill>
                  <a:schemeClr val="bg1"/>
                </a:solidFill>
                <a:latin typeface="+mj-lt"/>
              </a:defRPr>
            </a:lvl2pPr>
            <a:lvl3pPr marL="0" indent="0">
              <a:spcBef>
                <a:spcPts val="0"/>
              </a:spcBef>
              <a:buNone/>
              <a:defRPr sz="6000" cap="all" baseline="0">
                <a:solidFill>
                  <a:schemeClr val="bg1"/>
                </a:solidFill>
                <a:latin typeface="+mj-lt"/>
              </a:defRPr>
            </a:lvl3pPr>
            <a:lvl4pPr marL="0" indent="0">
              <a:spcBef>
                <a:spcPts val="0"/>
              </a:spcBef>
              <a:buNone/>
              <a:defRPr sz="6000" cap="all" baseline="0">
                <a:solidFill>
                  <a:schemeClr val="bg1"/>
                </a:solidFill>
                <a:latin typeface="+mj-lt"/>
              </a:defRPr>
            </a:lvl4pPr>
            <a:lvl5pPr marL="0" indent="0">
              <a:spcBef>
                <a:spcPts val="0"/>
              </a:spcBef>
              <a:buNone/>
              <a:defRPr sz="6000" cap="all" baseline="0">
                <a:solidFill>
                  <a:schemeClr val="bg1"/>
                </a:solidFill>
                <a:latin typeface="+mj-lt"/>
              </a:defRPr>
            </a:lvl5pPr>
            <a:lvl6pPr marL="0" indent="0">
              <a:spcBef>
                <a:spcPts val="0"/>
              </a:spcBef>
              <a:buNone/>
              <a:defRPr sz="6000" cap="all" baseline="0">
                <a:solidFill>
                  <a:schemeClr val="bg1"/>
                </a:solidFill>
                <a:latin typeface="+mj-lt"/>
              </a:defRPr>
            </a:lvl6pPr>
            <a:lvl7pPr marL="0" indent="0">
              <a:spcBef>
                <a:spcPts val="0"/>
              </a:spcBef>
              <a:buNone/>
              <a:defRPr sz="6000" cap="all" baseline="0">
                <a:solidFill>
                  <a:schemeClr val="bg1"/>
                </a:solidFill>
                <a:latin typeface="+mj-lt"/>
              </a:defRPr>
            </a:lvl7pPr>
            <a:lvl8pPr marL="0" indent="0">
              <a:spcBef>
                <a:spcPts val="0"/>
              </a:spcBef>
              <a:buNone/>
              <a:defRPr sz="6000" cap="all" baseline="0">
                <a:solidFill>
                  <a:schemeClr val="bg1"/>
                </a:solidFill>
                <a:latin typeface="+mj-lt"/>
              </a:defRPr>
            </a:lvl8pPr>
            <a:lvl9pPr marL="0" indent="0">
              <a:spcBef>
                <a:spcPts val="0"/>
              </a:spcBef>
              <a:buNone/>
              <a:defRPr sz="6000" cap="all" baseline="0">
                <a:solidFill>
                  <a:schemeClr val="bg1"/>
                </a:solidFill>
                <a:latin typeface="+mj-lt"/>
              </a:defRPr>
            </a:lvl9pPr>
          </a:lstStyle>
          <a:p>
            <a:pPr lvl="0"/>
            <a:r>
              <a:rPr lang="en-US" dirty="0" smtClean="0"/>
              <a:t>Heading</a:t>
            </a:r>
            <a:endParaRPr lang="en-US" dirty="0"/>
          </a:p>
        </p:txBody>
      </p:sp>
      <p:sp>
        <p:nvSpPr>
          <p:cNvPr id="30" name="Content Placeholder 17"/>
          <p:cNvSpPr>
            <a:spLocks noGrp="1"/>
          </p:cNvSpPr>
          <p:nvPr>
            <p:ph sz="quarter" idx="35" hasCustomPrompt="1"/>
          </p:nvPr>
        </p:nvSpPr>
        <p:spPr>
          <a:xfrm>
            <a:off x="29900880" y="27057096"/>
            <a:ext cx="12801600" cy="4572000"/>
          </a:xfrm>
        </p:spPr>
        <p:txBody>
          <a:bodyPr lIns="365760" tIns="182880"/>
          <a:lstStyle>
            <a:lvl1pPr>
              <a:defRPr baseline="0"/>
            </a:lvl1pPr>
            <a:lvl5pPr>
              <a:defRPr/>
            </a:lvl5pPr>
            <a:lvl6pPr>
              <a:defRPr/>
            </a:lvl6pPr>
            <a:lvl7pPr>
              <a:defRPr/>
            </a:lvl7pPr>
            <a:lvl8pPr>
              <a:defRPr/>
            </a:lvl8pPr>
            <a:lvl9pPr>
              <a:defRPr/>
            </a:lvl9pPr>
          </a:lstStyle>
          <a:p>
            <a:pPr lvl="0"/>
            <a:r>
              <a:rPr lang="en-US" dirty="0" smtClean="0"/>
              <a:t>Use this placeholder to add text or other content</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a:p>
            <a:pPr lvl="5"/>
            <a:r>
              <a:rPr lang="en-US" dirty="0" smtClean="0"/>
              <a:t>Six</a:t>
            </a:r>
          </a:p>
          <a:p>
            <a:pPr lvl="6"/>
            <a:r>
              <a:rPr lang="en-US" dirty="0" smtClean="0"/>
              <a:t>Seven</a:t>
            </a:r>
          </a:p>
          <a:p>
            <a:pPr lvl="7"/>
            <a:r>
              <a:rPr lang="en-US" dirty="0" smtClean="0"/>
              <a:t>Eight</a:t>
            </a:r>
          </a:p>
          <a:p>
            <a:pPr lvl="8"/>
            <a:r>
              <a:rPr lang="en-US" dirty="0" smtClean="0"/>
              <a:t>Nine</a:t>
            </a:r>
            <a:endParaRPr lang="en-US" dirty="0"/>
          </a:p>
        </p:txBody>
      </p:sp>
      <p:sp>
        <p:nvSpPr>
          <p:cNvPr id="32" name="Instructions"/>
          <p:cNvSpPr/>
          <p:nvPr userDrawn="1"/>
        </p:nvSpPr>
        <p:spPr>
          <a:xfrm>
            <a:off x="43891200" y="2552699"/>
            <a:ext cx="12447270" cy="329184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74320" rIns="274320" rtlCol="0" anchor="t"/>
          <a:lstStyle/>
          <a:p>
            <a:pPr lvl="0">
              <a:spcBef>
                <a:spcPts val="1200"/>
              </a:spcBef>
            </a:pPr>
            <a:r>
              <a:rPr sz="9600" dirty="0">
                <a:solidFill>
                  <a:prstClr val="white">
                    <a:lumMod val="50000"/>
                  </a:prstClr>
                </a:solidFill>
                <a:latin typeface="Calibri Light" panose="020F0302020204030204" pitchFamily="34" charset="0"/>
                <a:cs typeface="Calibri" panose="020F0502020204030204" pitchFamily="34" charset="0"/>
              </a:rPr>
              <a:t>Printing:</a:t>
            </a:r>
          </a:p>
          <a:p>
            <a:pPr lvl="0">
              <a:spcBef>
                <a:spcPts val="1200"/>
              </a:spcBef>
            </a:pPr>
            <a:r>
              <a:rPr lang="en-US" sz="6600" dirty="0" smtClean="0">
                <a:solidFill>
                  <a:prstClr val="white">
                    <a:lumMod val="50000"/>
                  </a:prstClr>
                </a:solidFill>
                <a:latin typeface="Calibri Light" panose="020F0302020204030204" pitchFamily="34" charset="0"/>
                <a:cs typeface="Calibri" panose="020F0502020204030204" pitchFamily="34" charset="0"/>
              </a:rPr>
              <a:t>This poster is 48” wide by 36” high. It’s designed to be printed on a large-format printer.</a:t>
            </a:r>
          </a:p>
          <a:p>
            <a:pPr lvl="0">
              <a:spcBef>
                <a:spcPts val="300"/>
              </a:spcBef>
            </a:pPr>
            <a:endParaRPr sz="6000" dirty="0">
              <a:solidFill>
                <a:prstClr val="white">
                  <a:lumMod val="50000"/>
                </a:prstClr>
              </a:solidFill>
              <a:latin typeface="Calibri Light" panose="020F0302020204030204" pitchFamily="34" charset="0"/>
              <a:cs typeface="Calibri" panose="020F0502020204030204" pitchFamily="34" charset="0"/>
            </a:endParaRPr>
          </a:p>
          <a:p>
            <a:pPr lvl="0">
              <a:spcBef>
                <a:spcPts val="1200"/>
              </a:spcBef>
            </a:pPr>
            <a:r>
              <a:rPr sz="8800" dirty="0">
                <a:solidFill>
                  <a:prstClr val="white">
                    <a:lumMod val="50000"/>
                  </a:prstClr>
                </a:solidFill>
                <a:latin typeface="Calibri Light" panose="020F0302020204030204" pitchFamily="34" charset="0"/>
                <a:cs typeface="Calibri" panose="020F0502020204030204" pitchFamily="34" charset="0"/>
              </a:rPr>
              <a:t>Customizing the Content:</a:t>
            </a:r>
          </a:p>
          <a:p>
            <a:pPr lvl="0">
              <a:spcBef>
                <a:spcPts val="1200"/>
              </a:spcBef>
            </a:pPr>
            <a:r>
              <a:rPr sz="6600" dirty="0">
                <a:solidFill>
                  <a:prstClr val="white">
                    <a:lumMod val="50000"/>
                  </a:prstClr>
                </a:solidFill>
                <a:latin typeface="Calibri Light" panose="020F0302020204030204" pitchFamily="34" charset="0"/>
                <a:cs typeface="Calibri" panose="020F0502020204030204" pitchFamily="34" charset="0"/>
              </a:rPr>
              <a:t>The placeholders in this </a:t>
            </a:r>
            <a:r>
              <a:rPr lang="en-US" sz="6600" dirty="0" smtClean="0">
                <a:solidFill>
                  <a:prstClr val="white">
                    <a:lumMod val="50000"/>
                  </a:prstClr>
                </a:solidFill>
                <a:latin typeface="Calibri Light" panose="020F0302020204030204" pitchFamily="34" charset="0"/>
                <a:cs typeface="Calibri" panose="020F0502020204030204" pitchFamily="34" charset="0"/>
              </a:rPr>
              <a:t>poster </a:t>
            </a:r>
            <a:r>
              <a:rPr sz="6600" dirty="0" smtClean="0">
                <a:solidFill>
                  <a:prstClr val="white">
                    <a:lumMod val="50000"/>
                  </a:prstClr>
                </a:solidFill>
                <a:latin typeface="Calibri Light" panose="020F0302020204030204" pitchFamily="34" charset="0"/>
                <a:cs typeface="Calibri" panose="020F0502020204030204" pitchFamily="34" charset="0"/>
              </a:rPr>
              <a:t>are </a:t>
            </a:r>
            <a:r>
              <a:rPr sz="6600" dirty="0">
                <a:solidFill>
                  <a:prstClr val="white">
                    <a:lumMod val="50000"/>
                  </a:prstClr>
                </a:solidFill>
                <a:latin typeface="Calibri Light" panose="020F0302020204030204" pitchFamily="34" charset="0"/>
                <a:cs typeface="Calibri" panose="020F0502020204030204" pitchFamily="34" charset="0"/>
              </a:rPr>
              <a:t>formatted for you. </a:t>
            </a:r>
            <a:r>
              <a:rPr lang="en-US" sz="6600" dirty="0" smtClean="0">
                <a:solidFill>
                  <a:prstClr val="white">
                    <a:lumMod val="50000"/>
                  </a:prstClr>
                </a:solidFill>
                <a:latin typeface="Calibri Light" panose="020F0302020204030204" pitchFamily="34" charset="0"/>
                <a:cs typeface="Calibri" panose="020F0502020204030204" pitchFamily="34" charset="0"/>
              </a:rPr>
              <a:t>Type</a:t>
            </a:r>
            <a:r>
              <a:rPr lang="en-US" sz="6600" baseline="0" dirty="0" smtClean="0">
                <a:solidFill>
                  <a:prstClr val="white">
                    <a:lumMod val="50000"/>
                  </a:prstClr>
                </a:solidFill>
                <a:latin typeface="Calibri Light" panose="020F0302020204030204" pitchFamily="34" charset="0"/>
                <a:cs typeface="Calibri" panose="020F0502020204030204" pitchFamily="34" charset="0"/>
              </a:rPr>
              <a:t> in the placeholders </a:t>
            </a:r>
            <a:r>
              <a:rPr lang="en-US" sz="6600" dirty="0" smtClean="0">
                <a:solidFill>
                  <a:prstClr val="white">
                    <a:lumMod val="50000"/>
                  </a:prstClr>
                </a:solidFill>
                <a:latin typeface="Calibri Light" panose="020F0302020204030204" pitchFamily="34" charset="0"/>
                <a:cs typeface="Calibri" panose="020F0502020204030204" pitchFamily="34" charset="0"/>
              </a:rPr>
              <a:t>to add text, or c</a:t>
            </a:r>
            <a:r>
              <a:rPr lang="en-US" sz="6600" baseline="0" dirty="0" smtClean="0">
                <a:solidFill>
                  <a:prstClr val="white">
                    <a:lumMod val="50000"/>
                  </a:prstClr>
                </a:solidFill>
                <a:latin typeface="Calibri Light" panose="020F0302020204030204" pitchFamily="34" charset="0"/>
                <a:cs typeface="Calibri" panose="020F0502020204030204" pitchFamily="34" charset="0"/>
              </a:rPr>
              <a:t>lick an icon to add a table, chart, SmartArt graphic, picture or multimedia file.</a:t>
            </a:r>
          </a:p>
          <a:p>
            <a:pPr lvl="0">
              <a:spcBef>
                <a:spcPts val="2400"/>
              </a:spcBef>
            </a:pPr>
            <a:r>
              <a:rPr lang="en-US" sz="6600" dirty="0" smtClean="0">
                <a:solidFill>
                  <a:prstClr val="white">
                    <a:lumMod val="50000"/>
                  </a:prstClr>
                </a:solidFill>
                <a:latin typeface="Calibri Light" panose="020F0302020204030204" pitchFamily="34" charset="0"/>
                <a:cs typeface="Calibri" panose="020F0502020204030204" pitchFamily="34" charset="0"/>
              </a:rPr>
              <a:t>T</a:t>
            </a:r>
            <a:r>
              <a:rPr sz="6600" dirty="0" smtClean="0">
                <a:solidFill>
                  <a:prstClr val="white">
                    <a:lumMod val="50000"/>
                  </a:prstClr>
                </a:solidFill>
                <a:latin typeface="Calibri Light" panose="020F0302020204030204" pitchFamily="34" charset="0"/>
                <a:cs typeface="Calibri" panose="020F0502020204030204" pitchFamily="34" charset="0"/>
              </a:rPr>
              <a:t>o </a:t>
            </a:r>
            <a:r>
              <a:rPr sz="6600" dirty="0">
                <a:solidFill>
                  <a:prstClr val="white">
                    <a:lumMod val="50000"/>
                  </a:prstClr>
                </a:solidFill>
                <a:latin typeface="Calibri Light" panose="020F0302020204030204" pitchFamily="34" charset="0"/>
                <a:cs typeface="Calibri" panose="020F0502020204030204" pitchFamily="34" charset="0"/>
              </a:rPr>
              <a:t>add or remove bullet points from text, just click the Bullets button on the Home tab.</a:t>
            </a:r>
          </a:p>
          <a:p>
            <a:pPr lvl="0">
              <a:spcBef>
                <a:spcPts val="2400"/>
              </a:spcBef>
            </a:pPr>
            <a:r>
              <a:rPr sz="6600" dirty="0">
                <a:solidFill>
                  <a:prstClr val="white">
                    <a:lumMod val="50000"/>
                  </a:prstClr>
                </a:solidFill>
                <a:latin typeface="Calibri Light" panose="020F0302020204030204" pitchFamily="34" charset="0"/>
                <a:cs typeface="Calibri" panose="020F0502020204030204" pitchFamily="34" charset="0"/>
              </a:rPr>
              <a:t>If you need more placeholders for titles, </a:t>
            </a:r>
            <a:r>
              <a:rPr lang="en-US" sz="6600" dirty="0" smtClean="0">
                <a:solidFill>
                  <a:prstClr val="white">
                    <a:lumMod val="50000"/>
                  </a:prstClr>
                </a:solidFill>
                <a:latin typeface="Calibri Light" panose="020F0302020204030204" pitchFamily="34" charset="0"/>
                <a:cs typeface="Calibri" panose="020F0502020204030204" pitchFamily="34" charset="0"/>
              </a:rPr>
              <a:t>content</a:t>
            </a:r>
            <a:r>
              <a:rPr sz="6600" dirty="0" smtClean="0">
                <a:solidFill>
                  <a:prstClr val="white">
                    <a:lumMod val="50000"/>
                  </a:prstClr>
                </a:solidFill>
                <a:latin typeface="Calibri Light" panose="020F0302020204030204" pitchFamily="34" charset="0"/>
                <a:cs typeface="Calibri" panose="020F0502020204030204" pitchFamily="34" charset="0"/>
              </a:rPr>
              <a:t> </a:t>
            </a:r>
            <a:r>
              <a:rPr sz="6600" dirty="0">
                <a:solidFill>
                  <a:prstClr val="white">
                    <a:lumMod val="50000"/>
                  </a:prstClr>
                </a:solidFill>
                <a:latin typeface="Calibri Light" panose="020F0302020204030204" pitchFamily="34" charset="0"/>
                <a:cs typeface="Calibri" panose="020F0502020204030204" pitchFamily="34" charset="0"/>
              </a:rPr>
              <a:t>or body text, just make a copy of what you need and drag it into place. PowerPoint’s Smart Guides will help you align it with everything else.</a:t>
            </a:r>
          </a:p>
          <a:p>
            <a:pPr lvl="0">
              <a:spcBef>
                <a:spcPts val="2400"/>
              </a:spcBef>
            </a:pPr>
            <a:r>
              <a:rPr sz="6600" dirty="0">
                <a:solidFill>
                  <a:prstClr val="white">
                    <a:lumMod val="50000"/>
                  </a:prstClr>
                </a:solidFill>
                <a:latin typeface="Calibri Light" panose="020F0302020204030204" pitchFamily="34" charset="0"/>
                <a:cs typeface="Calibri" panose="020F0502020204030204" pitchFamily="34" charset="0"/>
              </a:rPr>
              <a:t>Want to use your own pictures instead of ours? No problem! Just </a:t>
            </a:r>
            <a:r>
              <a:rPr lang="en-US" sz="6600" dirty="0" smtClean="0">
                <a:solidFill>
                  <a:prstClr val="white">
                    <a:lumMod val="50000"/>
                  </a:prstClr>
                </a:solidFill>
                <a:latin typeface="Calibri Light" panose="020F0302020204030204" pitchFamily="34" charset="0"/>
                <a:cs typeface="Calibri" panose="020F0502020204030204" pitchFamily="34" charset="0"/>
              </a:rPr>
              <a:t>right-</a:t>
            </a:r>
            <a:r>
              <a:rPr sz="6600" dirty="0" smtClean="0">
                <a:solidFill>
                  <a:prstClr val="white">
                    <a:lumMod val="50000"/>
                  </a:prstClr>
                </a:solidFill>
                <a:latin typeface="Calibri Light" panose="020F0302020204030204" pitchFamily="34" charset="0"/>
                <a:cs typeface="Calibri" panose="020F0502020204030204" pitchFamily="34" charset="0"/>
              </a:rPr>
              <a:t>click </a:t>
            </a:r>
            <a:r>
              <a:rPr sz="6600" dirty="0">
                <a:solidFill>
                  <a:prstClr val="white">
                    <a:lumMod val="50000"/>
                  </a:prstClr>
                </a:solidFill>
                <a:latin typeface="Calibri Light" panose="020F0302020204030204" pitchFamily="34" charset="0"/>
                <a:cs typeface="Calibri" panose="020F0502020204030204" pitchFamily="34" charset="0"/>
              </a:rPr>
              <a:t>a </a:t>
            </a:r>
            <a:r>
              <a:rPr sz="6600" dirty="0" smtClean="0">
                <a:solidFill>
                  <a:prstClr val="white">
                    <a:lumMod val="50000"/>
                  </a:prstClr>
                </a:solidFill>
                <a:latin typeface="Calibri Light" panose="020F0302020204030204" pitchFamily="34" charset="0"/>
                <a:cs typeface="Calibri" panose="020F0502020204030204" pitchFamily="34" charset="0"/>
              </a:rPr>
              <a:t>picture</a:t>
            </a:r>
            <a:r>
              <a:rPr lang="en-US" sz="6600" dirty="0" smtClean="0">
                <a:solidFill>
                  <a:prstClr val="white">
                    <a:lumMod val="50000"/>
                  </a:prstClr>
                </a:solidFill>
                <a:latin typeface="Calibri Light" panose="020F0302020204030204" pitchFamily="34" charset="0"/>
                <a:cs typeface="Calibri" panose="020F0502020204030204" pitchFamily="34" charset="0"/>
              </a:rPr>
              <a:t> and choose Change Picture. Maintain the</a:t>
            </a:r>
            <a:r>
              <a:rPr lang="en-US" sz="6600" baseline="0" dirty="0" smtClean="0">
                <a:solidFill>
                  <a:prstClr val="white">
                    <a:lumMod val="50000"/>
                  </a:prstClr>
                </a:solidFill>
                <a:latin typeface="Calibri Light" panose="020F0302020204030204" pitchFamily="34" charset="0"/>
                <a:cs typeface="Calibri" panose="020F0502020204030204" pitchFamily="34" charset="0"/>
              </a:rPr>
              <a:t> proportion of pictures as you r</a:t>
            </a:r>
            <a:r>
              <a:rPr lang="en-US" sz="6600" dirty="0" smtClean="0">
                <a:solidFill>
                  <a:prstClr val="white">
                    <a:lumMod val="50000"/>
                  </a:prstClr>
                </a:solidFill>
                <a:latin typeface="Calibri Light" panose="020F0302020204030204" pitchFamily="34" charset="0"/>
                <a:cs typeface="Calibri" panose="020F0502020204030204" pitchFamily="34" charset="0"/>
              </a:rPr>
              <a:t>esize</a:t>
            </a:r>
            <a:r>
              <a:rPr lang="en-US" sz="6600" baseline="0" dirty="0" smtClean="0">
                <a:solidFill>
                  <a:prstClr val="white">
                    <a:lumMod val="50000"/>
                  </a:prstClr>
                </a:solidFill>
                <a:latin typeface="Calibri Light" panose="020F0302020204030204" pitchFamily="34" charset="0"/>
                <a:cs typeface="Calibri" panose="020F0502020204030204" pitchFamily="34" charset="0"/>
              </a:rPr>
              <a:t> by dragging a corner.</a:t>
            </a:r>
            <a:endParaRPr sz="6600" dirty="0">
              <a:solidFill>
                <a:prstClr val="white">
                  <a:lumMod val="50000"/>
                </a:prstClr>
              </a:solidFill>
              <a:latin typeface="Calibri Light" panose="020F0302020204030204" pitchFamily="34" charset="0"/>
              <a:cs typeface="Calibri" panose="020F0502020204030204" pitchFamily="34" charset="0"/>
            </a:endParaRPr>
          </a:p>
        </p:txBody>
      </p:sp>
    </p:spTree>
    <p:extLst>
      <p:ext uri="{BB962C8B-B14F-4D97-AF65-F5344CB8AC3E}">
        <p14:creationId xmlns:p14="http://schemas.microsoft.com/office/powerpoint/2010/main" val="145907722"/>
      </p:ext>
    </p:extLst>
  </p:cSld>
  <p:clrMapOvr>
    <a:masterClrMapping/>
  </p:clrMapOvr>
  <p:extLst mod="1">
    <p:ext uri="{DCECCB84-F9BA-43D5-87BE-67443E8EF086}">
      <p15:sldGuideLst xmlns:p15="http://schemas.microsoft.com/office/powerpoint/2012/main">
        <p15:guide id="1" pos="9168" userDrawn="1">
          <p15:clr>
            <a:srgbClr val="A4A3A4"/>
          </p15:clr>
        </p15:guide>
        <p15:guide id="2" pos="18480" userDrawn="1">
          <p15:clr>
            <a:srgbClr val="A4A3A4"/>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userDrawn="1"/>
        </p:nvSpPr>
        <p:spPr bwMode="invGray">
          <a:xfrm>
            <a:off x="0" y="0"/>
            <a:ext cx="43891200" cy="5029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bwMode="auto">
          <a:xfrm>
            <a:off x="6400800" y="990600"/>
            <a:ext cx="31089600" cy="251454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400800" y="6019800"/>
            <a:ext cx="31089600" cy="23629622"/>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143000" y="32114698"/>
            <a:ext cx="9875520" cy="457200"/>
          </a:xfrm>
          <a:prstGeom prst="rect">
            <a:avLst/>
          </a:prstGeom>
        </p:spPr>
        <p:txBody>
          <a:bodyPr vert="horz" lIns="91440" tIns="45720" rIns="91440" bIns="45720" rtlCol="0" anchor="ctr"/>
          <a:lstStyle>
            <a:lvl1pPr algn="l">
              <a:defRPr sz="1600">
                <a:solidFill>
                  <a:schemeClr val="tx1">
                    <a:tint val="75000"/>
                  </a:schemeClr>
                </a:solidFill>
              </a:defRPr>
            </a:lvl1pPr>
          </a:lstStyle>
          <a:p>
            <a:fld id="{ECAA57DF-1C19-4726-AB84-014692BAD8F5}" type="datetimeFigureOut">
              <a:rPr lang="en-US" smtClean="0"/>
              <a:pPr/>
              <a:t>4/11/17</a:t>
            </a:fld>
            <a:endParaRPr lang="en-US"/>
          </a:p>
        </p:txBody>
      </p:sp>
      <p:sp>
        <p:nvSpPr>
          <p:cNvPr id="5" name="Footer Placeholder 4"/>
          <p:cNvSpPr>
            <a:spLocks noGrp="1"/>
          </p:cNvSpPr>
          <p:nvPr>
            <p:ph type="ftr" sz="quarter" idx="3"/>
          </p:nvPr>
        </p:nvSpPr>
        <p:spPr>
          <a:xfrm>
            <a:off x="11018520" y="32114698"/>
            <a:ext cx="21854160" cy="457200"/>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32872680" y="32114698"/>
            <a:ext cx="9875520" cy="457200"/>
          </a:xfrm>
          <a:prstGeom prst="rect">
            <a:avLst/>
          </a:prstGeom>
        </p:spPr>
        <p:txBody>
          <a:bodyPr vert="horz" lIns="91440" tIns="45720" rIns="91440" bIns="45720" rtlCol="0" anchor="ctr"/>
          <a:lstStyle>
            <a:lvl1pPr algn="r">
              <a:defRPr sz="1600">
                <a:solidFill>
                  <a:schemeClr val="tx1">
                    <a:tint val="75000"/>
                  </a:schemeClr>
                </a:solidFill>
              </a:defRPr>
            </a:lvl1pPr>
          </a:lstStyle>
          <a:p>
            <a:fld id="{91B4C631-C489-4C11-812F-2172FBEAE82B}" type="slidenum">
              <a:rPr lang="en-US" smtClean="0"/>
              <a:pPr/>
              <a:t>‹#›</a:t>
            </a:fld>
            <a:endParaRPr lang="en-US"/>
          </a:p>
        </p:txBody>
      </p:sp>
    </p:spTree>
    <p:extLst>
      <p:ext uri="{BB962C8B-B14F-4D97-AF65-F5344CB8AC3E}">
        <p14:creationId xmlns:p14="http://schemas.microsoft.com/office/powerpoint/2010/main" val="2508807471"/>
      </p:ext>
    </p:extLst>
  </p:cSld>
  <p:clrMap bg1="lt1" tx1="dk1" bg2="lt2" tx2="dk2" accent1="accent1" accent2="accent2" accent3="accent3" accent4="accent4" accent5="accent5" accent6="accent6" hlink="hlink" folHlink="folHlink"/>
  <p:sldLayoutIdLst>
    <p:sldLayoutId id="2147483672" r:id="rId1"/>
  </p:sldLayoutIdLst>
  <p:txStyles>
    <p:titleStyle>
      <a:lvl1pPr algn="l" defTabSz="4389120" rtl="0" eaLnBrk="1" latinLnBrk="0" hangingPunct="1">
        <a:lnSpc>
          <a:spcPct val="90000"/>
        </a:lnSpc>
        <a:spcBef>
          <a:spcPct val="0"/>
        </a:spcBef>
        <a:buNone/>
        <a:defRPr sz="8800" b="1" kern="1200">
          <a:solidFill>
            <a:schemeClr val="bg1"/>
          </a:solidFill>
          <a:latin typeface="+mj-lt"/>
          <a:ea typeface="+mj-ea"/>
          <a:cs typeface="+mj-cs"/>
        </a:defRPr>
      </a:lvl1pPr>
    </p:titleStyle>
    <p:bodyStyle>
      <a:lvl1pPr marL="457200" indent="-457200" algn="l" defTabSz="4389120" rtl="0" eaLnBrk="1" latinLnBrk="0" hangingPunct="1">
        <a:lnSpc>
          <a:spcPct val="100000"/>
        </a:lnSpc>
        <a:spcBef>
          <a:spcPts val="1200"/>
        </a:spcBef>
        <a:buClr>
          <a:schemeClr val="accent2"/>
        </a:buClr>
        <a:buFont typeface="Arial" panose="020B0604020202020204" pitchFamily="34" charset="0"/>
        <a:buChar char="•"/>
        <a:defRPr sz="2800" kern="1200">
          <a:solidFill>
            <a:schemeClr val="tx1"/>
          </a:solidFill>
          <a:latin typeface="+mn-lt"/>
          <a:ea typeface="+mn-ea"/>
          <a:cs typeface="+mn-cs"/>
        </a:defRPr>
      </a:lvl1pPr>
      <a:lvl2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3pPr>
      <a:lvl4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4pPr>
      <a:lvl5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5pPr>
      <a:lvl6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6pPr>
      <a:lvl7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7pPr>
      <a:lvl8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8pPr>
      <a:lvl9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0368" userDrawn="1">
          <p15:clr>
            <a:srgbClr val="A4A3A4"/>
          </p15:clr>
        </p15:guide>
        <p15:guide id="2" pos="720" userDrawn="1">
          <p15:clr>
            <a:srgbClr val="A4A3A4"/>
          </p15:clr>
        </p15:guide>
        <p15:guide id="3" pos="26928" userDrawn="1">
          <p15:clr>
            <a:srgbClr val="A4A3A4"/>
          </p15:clr>
        </p15:guide>
        <p15:guide id="4" pos="13824" userDrawn="1">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tiff"/><Relationship Id="rId5" Type="http://schemas.openxmlformats.org/officeDocument/2006/relationships/image" Target="../media/image4.tiff"/><Relationship Id="rId6" Type="http://schemas.openxmlformats.org/officeDocument/2006/relationships/image" Target="../media/image5.tiff"/><Relationship Id="rId7" Type="http://schemas.openxmlformats.org/officeDocument/2006/relationships/image" Target="../media/image6.tiff"/><Relationship Id="rId1" Type="http://schemas.openxmlformats.org/officeDocument/2006/relationships/slideLayout" Target="../slideLayouts/slideLayout1.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 name="Picture 34" descr="Logo" title="Sample Pictur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7280" y="1463040"/>
            <a:ext cx="3365284" cy="2200847"/>
          </a:xfrm>
          <a:prstGeom prst="rect">
            <a:avLst/>
          </a:prstGeom>
        </p:spPr>
      </p:pic>
      <p:sp>
        <p:nvSpPr>
          <p:cNvPr id="4" name="Title 3"/>
          <p:cNvSpPr>
            <a:spLocks noGrp="1"/>
          </p:cNvSpPr>
          <p:nvPr>
            <p:ph type="title"/>
          </p:nvPr>
        </p:nvSpPr>
        <p:spPr/>
        <p:txBody>
          <a:bodyPr/>
          <a:lstStyle/>
          <a:p>
            <a:r>
              <a:rPr lang="en-US" dirty="0"/>
              <a:t>Exploring </a:t>
            </a:r>
            <a:r>
              <a:rPr lang="en-US" dirty="0" smtClean="0"/>
              <a:t>The World’s Major Powers</a:t>
            </a:r>
            <a:endParaRPr lang="en-US" dirty="0"/>
          </a:p>
        </p:txBody>
      </p:sp>
      <p:sp>
        <p:nvSpPr>
          <p:cNvPr id="23" name="Text Placeholder 22"/>
          <p:cNvSpPr>
            <a:spLocks noGrp="1"/>
          </p:cNvSpPr>
          <p:nvPr>
            <p:ph type="body" sz="quarter" idx="36"/>
          </p:nvPr>
        </p:nvSpPr>
        <p:spPr>
          <a:xfrm>
            <a:off x="6400800" y="3753803"/>
            <a:ext cx="31089600" cy="830997"/>
          </a:xfrm>
        </p:spPr>
        <p:txBody>
          <a:bodyPr/>
          <a:lstStyle/>
          <a:p>
            <a:r>
              <a:rPr lang="en-US" sz="4000" dirty="0" smtClean="0">
                <a:latin typeface="Sitka Display" panose="02000505000000020004" pitchFamily="2" charset="0"/>
              </a:rPr>
              <a:t>Julien Naegeli, Alex Frazier, Maria Rodrigues, and Johnny Wu</a:t>
            </a:r>
            <a:endParaRPr lang="en-US" dirty="0"/>
          </a:p>
          <a:p>
            <a:endParaRPr lang="en-US" dirty="0"/>
          </a:p>
        </p:txBody>
      </p:sp>
      <p:pic>
        <p:nvPicPr>
          <p:cNvPr id="36" name="Picture 35" descr="Logo" title="Sample Pictur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428636" y="1463040"/>
            <a:ext cx="3365284" cy="2200847"/>
          </a:xfrm>
          <a:prstGeom prst="rect">
            <a:avLst/>
          </a:prstGeom>
        </p:spPr>
      </p:pic>
      <p:sp>
        <p:nvSpPr>
          <p:cNvPr id="5" name="Text Placeholder 4"/>
          <p:cNvSpPr>
            <a:spLocks noGrp="1"/>
          </p:cNvSpPr>
          <p:nvPr>
            <p:ph type="body" sz="quarter" idx="13"/>
          </p:nvPr>
        </p:nvSpPr>
        <p:spPr>
          <a:xfrm>
            <a:off x="737664" y="5318728"/>
            <a:ext cx="10539936" cy="1236912"/>
          </a:xfrm>
          <a:solidFill>
            <a:schemeClr val="tx1"/>
          </a:solidFill>
        </p:spPr>
        <p:txBody>
          <a:bodyPr/>
          <a:lstStyle/>
          <a:p>
            <a:r>
              <a:rPr lang="en-US" dirty="0" smtClean="0"/>
              <a:t>Dataset:</a:t>
            </a:r>
            <a:endParaRPr lang="en-US" dirty="0"/>
          </a:p>
        </p:txBody>
      </p:sp>
      <p:sp>
        <p:nvSpPr>
          <p:cNvPr id="11" name="Content Placeholder 10"/>
          <p:cNvSpPr>
            <a:spLocks noGrp="1"/>
          </p:cNvSpPr>
          <p:nvPr>
            <p:ph sz="quarter" idx="24"/>
          </p:nvPr>
        </p:nvSpPr>
        <p:spPr>
          <a:xfrm>
            <a:off x="1143000" y="7556327"/>
            <a:ext cx="10344071" cy="6858000"/>
          </a:xfrm>
        </p:spPr>
        <p:txBody>
          <a:bodyPr/>
          <a:lstStyle/>
          <a:p>
            <a:pPr marL="0" indent="0">
              <a:buNone/>
            </a:pPr>
            <a:endParaRPr lang="en-US" dirty="0"/>
          </a:p>
        </p:txBody>
      </p:sp>
      <p:sp>
        <p:nvSpPr>
          <p:cNvPr id="7" name="Text Placeholder 6"/>
          <p:cNvSpPr>
            <a:spLocks noGrp="1"/>
          </p:cNvSpPr>
          <p:nvPr>
            <p:ph type="body" sz="quarter" idx="17"/>
          </p:nvPr>
        </p:nvSpPr>
        <p:spPr>
          <a:xfrm>
            <a:off x="1143000" y="15032736"/>
            <a:ext cx="10134600" cy="1115173"/>
          </a:xfrm>
          <a:solidFill>
            <a:schemeClr val="accent6"/>
          </a:solidFill>
        </p:spPr>
        <p:txBody>
          <a:bodyPr/>
          <a:lstStyle/>
          <a:p>
            <a:r>
              <a:rPr lang="en-US" dirty="0" smtClean="0"/>
              <a:t>Clusters &amp; Continents</a:t>
            </a:r>
            <a:endParaRPr lang="en-US" dirty="0"/>
          </a:p>
        </p:txBody>
      </p:sp>
      <p:sp>
        <p:nvSpPr>
          <p:cNvPr id="12" name="Content Placeholder 11"/>
          <p:cNvSpPr>
            <a:spLocks noGrp="1"/>
          </p:cNvSpPr>
          <p:nvPr>
            <p:ph sz="quarter" idx="25"/>
          </p:nvPr>
        </p:nvSpPr>
        <p:spPr>
          <a:xfrm>
            <a:off x="12236545" y="5318728"/>
            <a:ext cx="30389416" cy="1792358"/>
          </a:xfrm>
        </p:spPr>
        <p:txBody>
          <a:bodyPr>
            <a:normAutofit fontScale="92500" lnSpcReduction="10000"/>
          </a:bodyPr>
          <a:lstStyle/>
          <a:p>
            <a:pPr marL="0" indent="0">
              <a:buNone/>
            </a:pPr>
            <a:r>
              <a:rPr lang="en-US" dirty="0">
                <a:latin typeface="Times" charset="0"/>
                <a:ea typeface="Times" charset="0"/>
                <a:cs typeface="Times" charset="0"/>
              </a:rPr>
              <a:t>The World Development Indicators is a dataset consisting of 247 countries and 1,344 indicator </a:t>
            </a:r>
            <a:r>
              <a:rPr lang="en-US" dirty="0" smtClean="0">
                <a:latin typeface="Times" charset="0"/>
                <a:ea typeface="Times" charset="0"/>
                <a:cs typeface="Times" charset="0"/>
              </a:rPr>
              <a:t>variables relating to the development of each country. We have taken a subset of this dataset that includes the variables we find most interesting to the description of the world’s powers. These variables include: GDP, Military Expenditure, Mortality Rates, Literacy Rates, Amount of Exports / Imports, Population size, Corruption, and more. The countries that we consider to be world powers are the United States, United Kingdom, China, Japan, Germany, France, and Russia. We wish to show as many relationships as we can between these variables and countries in order to show what separates these countries from the</a:t>
            </a:r>
            <a:r>
              <a:rPr lang="en-US" dirty="0">
                <a:latin typeface="Times" charset="0"/>
                <a:ea typeface="Times" charset="0"/>
                <a:cs typeface="Times" charset="0"/>
              </a:rPr>
              <a:t> </a:t>
            </a:r>
            <a:r>
              <a:rPr lang="en-US" dirty="0" smtClean="0">
                <a:latin typeface="Times" charset="0"/>
                <a:ea typeface="Times" charset="0"/>
                <a:cs typeface="Times" charset="0"/>
              </a:rPr>
              <a:t>rest of the world</a:t>
            </a:r>
          </a:p>
        </p:txBody>
      </p:sp>
      <p:sp>
        <p:nvSpPr>
          <p:cNvPr id="8" name="Text Placeholder 7"/>
          <p:cNvSpPr>
            <a:spLocks noGrp="1"/>
          </p:cNvSpPr>
          <p:nvPr>
            <p:ph type="body" sz="quarter" idx="19"/>
          </p:nvPr>
        </p:nvSpPr>
        <p:spPr>
          <a:xfrm>
            <a:off x="1143000" y="22824250"/>
            <a:ext cx="10001250" cy="1247207"/>
          </a:xfrm>
          <a:solidFill>
            <a:schemeClr val="accent6"/>
          </a:solidFill>
        </p:spPr>
        <p:txBody>
          <a:bodyPr/>
          <a:lstStyle/>
          <a:p>
            <a:r>
              <a:rPr lang="en-US" dirty="0" smtClean="0"/>
              <a:t>Frazier response</a:t>
            </a:r>
            <a:endParaRPr lang="en-US" dirty="0"/>
          </a:p>
        </p:txBody>
      </p:sp>
      <p:sp>
        <p:nvSpPr>
          <p:cNvPr id="13" name="Content Placeholder 12"/>
          <p:cNvSpPr>
            <a:spLocks noGrp="1"/>
          </p:cNvSpPr>
          <p:nvPr>
            <p:ph sz="quarter" idx="26"/>
          </p:nvPr>
        </p:nvSpPr>
        <p:spPr>
          <a:xfrm>
            <a:off x="1142999" y="24317070"/>
            <a:ext cx="10001251" cy="6671490"/>
          </a:xfrm>
        </p:spPr>
        <p:txBody>
          <a:bodyPr>
            <a:normAutofit/>
          </a:bodyPr>
          <a:lstStyle/>
          <a:p>
            <a:r>
              <a:rPr lang="en-US" sz="2600" dirty="0" smtClean="0">
                <a:latin typeface="Sitka Display" panose="02000505000000020004" pitchFamily="2" charset="0"/>
              </a:rPr>
              <a:t>Frazier response</a:t>
            </a:r>
            <a:endParaRPr lang="en-US" sz="2600" dirty="0" smtClean="0">
              <a:latin typeface="Sitka Display" panose="02000505000000020004" pitchFamily="2" charset="0"/>
            </a:endParaRPr>
          </a:p>
        </p:txBody>
      </p:sp>
      <p:sp>
        <p:nvSpPr>
          <p:cNvPr id="21" name="Text Placeholder 20"/>
          <p:cNvSpPr>
            <a:spLocks noGrp="1"/>
          </p:cNvSpPr>
          <p:nvPr>
            <p:ph type="body" sz="quarter" idx="34"/>
          </p:nvPr>
        </p:nvSpPr>
        <p:spPr>
          <a:xfrm>
            <a:off x="32670748" y="23388887"/>
            <a:ext cx="9955529" cy="1219200"/>
          </a:xfrm>
          <a:solidFill>
            <a:schemeClr val="accent6"/>
          </a:solidFill>
        </p:spPr>
        <p:txBody>
          <a:bodyPr/>
          <a:lstStyle/>
          <a:p>
            <a:r>
              <a:rPr lang="en-US" dirty="0" smtClean="0"/>
              <a:t>Life expectancy &amp; GDP</a:t>
            </a:r>
            <a:endParaRPr lang="en-US" dirty="0"/>
          </a:p>
        </p:txBody>
      </p:sp>
      <p:sp>
        <p:nvSpPr>
          <p:cNvPr id="26" name="Text Placeholder 6"/>
          <p:cNvSpPr txBox="1">
            <a:spLocks/>
          </p:cNvSpPr>
          <p:nvPr/>
        </p:nvSpPr>
        <p:spPr>
          <a:xfrm>
            <a:off x="871014" y="7373651"/>
            <a:ext cx="10539936" cy="1078612"/>
          </a:xfrm>
          <a:prstGeom prst="round1Rect">
            <a:avLst/>
          </a:prstGeom>
          <a:solidFill>
            <a:schemeClr val="accent6"/>
          </a:solidFill>
        </p:spPr>
        <p:txBody>
          <a:bodyPr vert="horz" lIns="365760" tIns="45720" rIns="91440" bIns="45720" rtlCol="0" anchor="ctr">
            <a:noAutofit/>
          </a:bodyPr>
          <a:lstStyle>
            <a:lvl1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1pPr>
            <a:lvl2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2pPr>
            <a:lvl3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3pPr>
            <a:lvl4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4pPr>
            <a:lvl5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5pPr>
            <a:lvl6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6pPr>
            <a:lvl7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7pPr>
            <a:lvl8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8pPr>
            <a:lvl9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9pPr>
          </a:lstStyle>
          <a:p>
            <a:r>
              <a:rPr lang="en-US" dirty="0" smtClean="0"/>
              <a:t>Maria Response</a:t>
            </a:r>
            <a:endParaRPr lang="en-US" dirty="0"/>
          </a:p>
        </p:txBody>
      </p:sp>
      <p:sp>
        <p:nvSpPr>
          <p:cNvPr id="30" name="Text Placeholder 6"/>
          <p:cNvSpPr txBox="1">
            <a:spLocks noGrp="1"/>
          </p:cNvSpPr>
          <p:nvPr>
            <p:ph sz="quarter" idx="32"/>
          </p:nvPr>
        </p:nvSpPr>
        <p:spPr>
          <a:xfrm>
            <a:off x="32489775" y="7394134"/>
            <a:ext cx="10304145" cy="1058129"/>
          </a:xfrm>
          <a:prstGeom prst="round1Rect">
            <a:avLst/>
          </a:prstGeom>
          <a:solidFill>
            <a:schemeClr val="accent6"/>
          </a:solidFill>
        </p:spPr>
        <p:txBody>
          <a:bodyPr vert="horz" lIns="365760" tIns="45720" rIns="91440" bIns="45720" rtlCol="0" anchor="ctr">
            <a:noAutofit/>
          </a:bodyPr>
          <a:lstStyle>
            <a:lvl1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1pPr>
            <a:lvl2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2pPr>
            <a:lvl3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3pPr>
            <a:lvl4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4pPr>
            <a:lvl5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5pPr>
            <a:lvl6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6pPr>
            <a:lvl7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7pPr>
            <a:lvl8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8pPr>
            <a:lvl9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9pPr>
          </a:lstStyle>
          <a:p>
            <a:r>
              <a:rPr lang="en-US" dirty="0" smtClean="0"/>
              <a:t>Maria response</a:t>
            </a:r>
            <a:endParaRPr lang="en-US" dirty="0"/>
          </a:p>
        </p:txBody>
      </p:sp>
      <p:sp>
        <p:nvSpPr>
          <p:cNvPr id="31" name="Text Placeholder 8"/>
          <p:cNvSpPr txBox="1">
            <a:spLocks/>
          </p:cNvSpPr>
          <p:nvPr/>
        </p:nvSpPr>
        <p:spPr>
          <a:xfrm>
            <a:off x="12192000" y="7351445"/>
            <a:ext cx="9525000" cy="1100818"/>
          </a:xfrm>
          <a:prstGeom prst="round1Rect">
            <a:avLst/>
          </a:prstGeom>
          <a:solidFill>
            <a:schemeClr val="accent6"/>
          </a:solidFill>
        </p:spPr>
        <p:txBody>
          <a:bodyPr vert="horz" lIns="365760" tIns="45720" rIns="91440" bIns="45720" rtlCol="0" anchor="ctr">
            <a:noAutofit/>
          </a:bodyPr>
          <a:lstStyle>
            <a:lvl1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1pPr>
            <a:lvl2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2pPr>
            <a:lvl3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3pPr>
            <a:lvl4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4pPr>
            <a:lvl5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5pPr>
            <a:lvl6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6pPr>
            <a:lvl7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7pPr>
            <a:lvl8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8pPr>
            <a:lvl9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9pPr>
          </a:lstStyle>
          <a:p>
            <a:r>
              <a:rPr lang="en-US" dirty="0" smtClean="0"/>
              <a:t>Maria graph</a:t>
            </a:r>
            <a:endParaRPr lang="en-US" dirty="0"/>
          </a:p>
        </p:txBody>
      </p:sp>
      <p:sp>
        <p:nvSpPr>
          <p:cNvPr id="34" name="Text Placeholder 6"/>
          <p:cNvSpPr txBox="1">
            <a:spLocks/>
          </p:cNvSpPr>
          <p:nvPr/>
        </p:nvSpPr>
        <p:spPr>
          <a:xfrm>
            <a:off x="32564228" y="14927909"/>
            <a:ext cx="10107613" cy="1127089"/>
          </a:xfrm>
          <a:prstGeom prst="round1Rect">
            <a:avLst/>
          </a:prstGeom>
          <a:solidFill>
            <a:schemeClr val="accent6"/>
          </a:solidFill>
        </p:spPr>
        <p:txBody>
          <a:bodyPr vert="horz" lIns="365760" tIns="45720" rIns="91440" bIns="45720" rtlCol="0" anchor="ctr">
            <a:noAutofit/>
          </a:bodyPr>
          <a:lstStyle>
            <a:lvl1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1pPr>
            <a:lvl2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2pPr>
            <a:lvl3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3pPr>
            <a:lvl4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4pPr>
            <a:lvl5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5pPr>
            <a:lvl6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6pPr>
            <a:lvl7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7pPr>
            <a:lvl8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8pPr>
            <a:lvl9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9pPr>
          </a:lstStyle>
          <a:p>
            <a:r>
              <a:rPr lang="en-US" dirty="0" smtClean="0"/>
              <a:t> </a:t>
            </a:r>
            <a:r>
              <a:rPr lang="en-US" dirty="0" err="1" smtClean="0"/>
              <a:t>johnny</a:t>
            </a:r>
            <a:r>
              <a:rPr lang="en-US" dirty="0"/>
              <a:t> </a:t>
            </a:r>
            <a:r>
              <a:rPr lang="en-US" dirty="0" smtClean="0"/>
              <a:t>graph</a:t>
            </a:r>
            <a:endParaRPr lang="en-US" dirty="0"/>
          </a:p>
        </p:txBody>
      </p:sp>
      <p:sp>
        <p:nvSpPr>
          <p:cNvPr id="3" name="Content Placeholder 2"/>
          <p:cNvSpPr>
            <a:spLocks noGrp="1"/>
          </p:cNvSpPr>
          <p:nvPr>
            <p:ph sz="quarter" idx="33"/>
          </p:nvPr>
        </p:nvSpPr>
        <p:spPr>
          <a:xfrm>
            <a:off x="32563910" y="16384502"/>
            <a:ext cx="10107931" cy="6493894"/>
          </a:xfrm>
        </p:spPr>
        <p:txBody>
          <a:bodyPr>
            <a:normAutofit/>
          </a:bodyPr>
          <a:lstStyle/>
          <a:p>
            <a:endParaRPr lang="en-US" dirty="0"/>
          </a:p>
        </p:txBody>
      </p:sp>
      <p:sp>
        <p:nvSpPr>
          <p:cNvPr id="38" name="Text Placeholder 8"/>
          <p:cNvSpPr txBox="1">
            <a:spLocks/>
          </p:cNvSpPr>
          <p:nvPr/>
        </p:nvSpPr>
        <p:spPr>
          <a:xfrm>
            <a:off x="22201802" y="7409628"/>
            <a:ext cx="9306898" cy="1042635"/>
          </a:xfrm>
          <a:prstGeom prst="round1Rect">
            <a:avLst/>
          </a:prstGeom>
          <a:solidFill>
            <a:schemeClr val="accent6"/>
          </a:solidFill>
        </p:spPr>
        <p:txBody>
          <a:bodyPr vert="horz" lIns="365760" tIns="45720" rIns="91440" bIns="45720" rtlCol="0" anchor="ctr">
            <a:noAutofit/>
          </a:bodyPr>
          <a:lstStyle>
            <a:lvl1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1pPr>
            <a:lvl2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2pPr>
            <a:lvl3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3pPr>
            <a:lvl4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4pPr>
            <a:lvl5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5pPr>
            <a:lvl6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6pPr>
            <a:lvl7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7pPr>
            <a:lvl8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8pPr>
            <a:lvl9pPr marL="0" indent="0" algn="l" defTabSz="4389120" rtl="0" eaLnBrk="1" latinLnBrk="0" hangingPunct="1">
              <a:lnSpc>
                <a:spcPct val="100000"/>
              </a:lnSpc>
              <a:spcBef>
                <a:spcPts val="0"/>
              </a:spcBef>
              <a:buClr>
                <a:schemeClr val="accent2"/>
              </a:buClr>
              <a:buFont typeface="Arial" panose="020B0604020202020204" pitchFamily="34" charset="0"/>
              <a:buNone/>
              <a:defRPr sz="6000" kern="1200" cap="all" baseline="0">
                <a:solidFill>
                  <a:schemeClr val="bg1"/>
                </a:solidFill>
                <a:latin typeface="+mj-lt"/>
                <a:ea typeface="+mn-ea"/>
                <a:cs typeface="+mn-cs"/>
              </a:defRPr>
            </a:lvl9pPr>
          </a:lstStyle>
          <a:p>
            <a:r>
              <a:rPr lang="en-US" dirty="0" smtClean="0"/>
              <a:t>Maria graph</a:t>
            </a:r>
            <a:endParaRPr lang="en-US" dirty="0"/>
          </a:p>
        </p:txBody>
      </p:sp>
      <p:sp>
        <p:nvSpPr>
          <p:cNvPr id="47" name="Content Placeholder 5"/>
          <p:cNvSpPr txBox="1">
            <a:spLocks/>
          </p:cNvSpPr>
          <p:nvPr/>
        </p:nvSpPr>
        <p:spPr>
          <a:xfrm>
            <a:off x="32746949" y="8848056"/>
            <a:ext cx="9206398" cy="5839494"/>
          </a:xfrm>
          <a:prstGeom prst="rect">
            <a:avLst/>
          </a:prstGeom>
        </p:spPr>
        <p:txBody>
          <a:bodyPr vert="horz" lIns="365760" tIns="182880" rIns="91440" bIns="45720" rtlCol="0">
            <a:normAutofit/>
          </a:bodyPr>
          <a:lstStyle>
            <a:lvl1pPr marL="457200" indent="-457200" algn="l" defTabSz="4389120" rtl="0" eaLnBrk="1" latinLnBrk="0" hangingPunct="1">
              <a:lnSpc>
                <a:spcPct val="100000"/>
              </a:lnSpc>
              <a:spcBef>
                <a:spcPts val="1200"/>
              </a:spcBef>
              <a:buClr>
                <a:schemeClr val="accent2"/>
              </a:buClr>
              <a:buFont typeface="Arial" panose="020B0604020202020204" pitchFamily="34" charset="0"/>
              <a:buChar char="•"/>
              <a:defRPr sz="2800" kern="1200" baseline="0">
                <a:solidFill>
                  <a:schemeClr val="tx1"/>
                </a:solidFill>
                <a:latin typeface="+mn-lt"/>
                <a:ea typeface="+mn-ea"/>
                <a:cs typeface="+mn-cs"/>
              </a:defRPr>
            </a:lvl1pPr>
            <a:lvl2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3pPr>
            <a:lvl4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4pPr>
            <a:lvl5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5pPr>
            <a:lvl6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6pPr>
            <a:lvl7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7pPr>
            <a:lvl8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8pPr>
            <a:lvl9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9pPr>
          </a:lstStyle>
          <a:p>
            <a:r>
              <a:rPr lang="en-US" dirty="0">
                <a:latin typeface="Sitka Display" panose="02000505000000020004" pitchFamily="2" charset="0"/>
              </a:rPr>
              <a:t>Johnny response</a:t>
            </a:r>
            <a:endParaRPr lang="en-US" dirty="0"/>
          </a:p>
        </p:txBody>
      </p:sp>
      <p:sp>
        <p:nvSpPr>
          <p:cNvPr id="48" name="Content Placeholder 21"/>
          <p:cNvSpPr txBox="1">
            <a:spLocks/>
          </p:cNvSpPr>
          <p:nvPr/>
        </p:nvSpPr>
        <p:spPr>
          <a:xfrm>
            <a:off x="32926178" y="30009136"/>
            <a:ext cx="9536113" cy="1905964"/>
          </a:xfrm>
          <a:prstGeom prst="rect">
            <a:avLst/>
          </a:prstGeom>
        </p:spPr>
        <p:txBody>
          <a:bodyPr vert="horz" lIns="365760" tIns="182880" rIns="91440" bIns="45720" rtlCol="0">
            <a:normAutofit/>
          </a:bodyPr>
          <a:lstStyle>
            <a:lvl1pPr marL="457200" indent="-457200" algn="l" defTabSz="4389120" rtl="0" eaLnBrk="1" latinLnBrk="0" hangingPunct="1">
              <a:lnSpc>
                <a:spcPct val="100000"/>
              </a:lnSpc>
              <a:spcBef>
                <a:spcPts val="1200"/>
              </a:spcBef>
              <a:buClr>
                <a:schemeClr val="accent2"/>
              </a:buClr>
              <a:buFont typeface="Arial" panose="020B0604020202020204" pitchFamily="34" charset="0"/>
              <a:buChar char="•"/>
              <a:defRPr sz="2800" kern="1200" baseline="0">
                <a:solidFill>
                  <a:schemeClr val="tx1"/>
                </a:solidFill>
                <a:latin typeface="+mn-lt"/>
                <a:ea typeface="+mn-ea"/>
                <a:cs typeface="+mn-cs"/>
              </a:defRPr>
            </a:lvl1pPr>
            <a:lvl2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3pPr>
            <a:lvl4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4pPr>
            <a:lvl5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5pPr>
            <a:lvl6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6pPr>
            <a:lvl7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7pPr>
            <a:lvl8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8pPr>
            <a:lvl9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9pPr>
          </a:lstStyle>
          <a:p>
            <a:pPr marL="0" indent="0">
              <a:buNone/>
            </a:pPr>
            <a:endParaRPr lang="en-US" dirty="0"/>
          </a:p>
        </p:txBody>
      </p:sp>
      <p:sp>
        <p:nvSpPr>
          <p:cNvPr id="50" name="Content Placeholder 21"/>
          <p:cNvSpPr txBox="1">
            <a:spLocks/>
          </p:cNvSpPr>
          <p:nvPr/>
        </p:nvSpPr>
        <p:spPr>
          <a:xfrm>
            <a:off x="32670748" y="24969297"/>
            <a:ext cx="9955213" cy="5945849"/>
          </a:xfrm>
          <a:prstGeom prst="rect">
            <a:avLst/>
          </a:prstGeom>
        </p:spPr>
        <p:txBody>
          <a:bodyPr vert="horz" lIns="365760" tIns="182880" rIns="91440" bIns="45720" rtlCol="0">
            <a:normAutofit/>
          </a:bodyPr>
          <a:lstStyle>
            <a:lvl1pPr marL="457200" indent="-457200" algn="l" defTabSz="4389120" rtl="0" eaLnBrk="1" latinLnBrk="0" hangingPunct="1">
              <a:lnSpc>
                <a:spcPct val="100000"/>
              </a:lnSpc>
              <a:spcBef>
                <a:spcPts val="1200"/>
              </a:spcBef>
              <a:buClr>
                <a:schemeClr val="accent2"/>
              </a:buClr>
              <a:buFont typeface="Arial" panose="020B0604020202020204" pitchFamily="34" charset="0"/>
              <a:buChar char="•"/>
              <a:defRPr sz="2800" kern="1200" baseline="0">
                <a:solidFill>
                  <a:schemeClr val="tx1"/>
                </a:solidFill>
                <a:latin typeface="+mn-lt"/>
                <a:ea typeface="+mn-ea"/>
                <a:cs typeface="+mn-cs"/>
              </a:defRPr>
            </a:lvl1pPr>
            <a:lvl2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2pPr>
            <a:lvl3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3pPr>
            <a:lvl4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4pPr>
            <a:lvl5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5pPr>
            <a:lvl6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6pPr>
            <a:lvl7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7pPr>
            <a:lvl8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8pPr>
            <a:lvl9pPr marL="1097280" indent="-457200" algn="l" defTabSz="4389120" rtl="0" eaLnBrk="1" latinLnBrk="0" hangingPunct="1">
              <a:lnSpc>
                <a:spcPct val="100000"/>
              </a:lnSpc>
              <a:spcBef>
                <a:spcPts val="1200"/>
              </a:spcBef>
              <a:buClr>
                <a:schemeClr val="accent2"/>
              </a:buClr>
              <a:buFont typeface="Arial" panose="020B0604020202020204" pitchFamily="34" charset="0"/>
              <a:buChar char="•"/>
              <a:defRPr sz="2400" kern="1200">
                <a:solidFill>
                  <a:schemeClr val="tx1"/>
                </a:solidFill>
                <a:latin typeface="+mn-lt"/>
                <a:ea typeface="+mn-ea"/>
                <a:cs typeface="+mn-cs"/>
              </a:defRPr>
            </a:lvl9pPr>
          </a:lstStyle>
          <a:p>
            <a:r>
              <a:rPr lang="en-US" dirty="0">
                <a:latin typeface="Sitka Display" panose="02000505000000020004" pitchFamily="2" charset="0"/>
              </a:rPr>
              <a:t>There is a clear distinction of the major powers from the rest of the world in life expectancy. This interesting graphic shows the intense disparities in life expectancy across the world, </a:t>
            </a:r>
            <a:endParaRPr lang="en-US" dirty="0" smtClean="0">
              <a:latin typeface="Sitka Display" panose="02000505000000020004" pitchFamily="2" charset="0"/>
            </a:endParaRPr>
          </a:p>
          <a:p>
            <a:r>
              <a:rPr lang="en-US" dirty="0" smtClean="0">
                <a:latin typeface="Sitka Display" panose="02000505000000020004" pitchFamily="2" charset="0"/>
              </a:rPr>
              <a:t>In contrast with the life expectancy map, the GDP map shows that the countries with the smallest GDP also have a very low life expectancy whereas the countries with the largest GDP have higher life expectancy. </a:t>
            </a:r>
          </a:p>
          <a:p>
            <a:r>
              <a:rPr lang="en-US" dirty="0" smtClean="0">
                <a:latin typeface="Sitka Display" panose="02000505000000020004" pitchFamily="2" charset="0"/>
              </a:rPr>
              <a:t>We can use this information to further infer our descriptions of the world powers as powerful, healthy, and economically stable countries</a:t>
            </a:r>
            <a:endParaRPr lang="en-US" dirty="0">
              <a:latin typeface="Sitka Display" panose="02000505000000020004" pitchFamily="2" charset="0"/>
            </a:endParaRPr>
          </a:p>
        </p:txBody>
      </p:sp>
      <p:pic>
        <p:nvPicPr>
          <p:cNvPr id="59" name="Picture 58"/>
          <p:cNvPicPr>
            <a:picLocks noChangeAspect="1"/>
          </p:cNvPicPr>
          <p:nvPr/>
        </p:nvPicPr>
        <p:blipFill>
          <a:blip r:embed="rId3"/>
          <a:stretch>
            <a:fillRect/>
          </a:stretch>
        </p:blipFill>
        <p:spPr>
          <a:xfrm>
            <a:off x="39428636" y="501300"/>
            <a:ext cx="3428942" cy="3428942"/>
          </a:xfrm>
          <a:prstGeom prst="rect">
            <a:avLst/>
          </a:prstGeom>
        </p:spPr>
      </p:pic>
      <p:pic>
        <p:nvPicPr>
          <p:cNvPr id="60" name="Picture 59"/>
          <p:cNvPicPr>
            <a:picLocks noChangeAspect="1"/>
          </p:cNvPicPr>
          <p:nvPr/>
        </p:nvPicPr>
        <p:blipFill>
          <a:blip r:embed="rId3"/>
          <a:stretch>
            <a:fillRect/>
          </a:stretch>
        </p:blipFill>
        <p:spPr>
          <a:xfrm>
            <a:off x="1033622" y="610104"/>
            <a:ext cx="3428942" cy="3428942"/>
          </a:xfrm>
          <a:prstGeom prst="rect">
            <a:avLst/>
          </a:prstGeom>
        </p:spPr>
      </p:pic>
      <p:pic>
        <p:nvPicPr>
          <p:cNvPr id="19" name="Picture 18"/>
          <p:cNvPicPr>
            <a:picLocks noChangeAspect="1"/>
          </p:cNvPicPr>
          <p:nvPr/>
        </p:nvPicPr>
        <p:blipFill>
          <a:blip r:embed="rId4"/>
          <a:stretch>
            <a:fillRect/>
          </a:stretch>
        </p:blipFill>
        <p:spPr>
          <a:xfrm>
            <a:off x="1716621" y="16645580"/>
            <a:ext cx="8890000" cy="5486400"/>
          </a:xfrm>
          <a:prstGeom prst="rect">
            <a:avLst/>
          </a:prstGeom>
        </p:spPr>
      </p:pic>
      <p:pic>
        <p:nvPicPr>
          <p:cNvPr id="20" name="Picture 19"/>
          <p:cNvPicPr>
            <a:picLocks noChangeAspect="1"/>
          </p:cNvPicPr>
          <p:nvPr/>
        </p:nvPicPr>
        <p:blipFill>
          <a:blip r:embed="rId5"/>
          <a:stretch>
            <a:fillRect/>
          </a:stretch>
        </p:blipFill>
        <p:spPr>
          <a:xfrm>
            <a:off x="12508098" y="17110302"/>
            <a:ext cx="8890000" cy="5486400"/>
          </a:xfrm>
          <a:prstGeom prst="rect">
            <a:avLst/>
          </a:prstGeom>
        </p:spPr>
      </p:pic>
      <p:pic>
        <p:nvPicPr>
          <p:cNvPr id="22" name="Picture 21"/>
          <p:cNvPicPr>
            <a:picLocks noChangeAspect="1"/>
          </p:cNvPicPr>
          <p:nvPr/>
        </p:nvPicPr>
        <p:blipFill>
          <a:blip r:embed="rId6"/>
          <a:stretch>
            <a:fillRect/>
          </a:stretch>
        </p:blipFill>
        <p:spPr>
          <a:xfrm>
            <a:off x="12089298" y="23987063"/>
            <a:ext cx="9310202" cy="5745725"/>
          </a:xfrm>
          <a:prstGeom prst="rect">
            <a:avLst/>
          </a:prstGeom>
        </p:spPr>
      </p:pic>
      <p:pic>
        <p:nvPicPr>
          <p:cNvPr id="24" name="Picture 23"/>
          <p:cNvPicPr>
            <a:picLocks noChangeAspect="1"/>
          </p:cNvPicPr>
          <p:nvPr/>
        </p:nvPicPr>
        <p:blipFill>
          <a:blip r:embed="rId7"/>
          <a:stretch>
            <a:fillRect/>
          </a:stretch>
        </p:blipFill>
        <p:spPr>
          <a:xfrm>
            <a:off x="21788129" y="23984314"/>
            <a:ext cx="9314657" cy="5748474"/>
          </a:xfrm>
          <a:prstGeom prst="rect">
            <a:avLst/>
          </a:prstGeom>
        </p:spPr>
      </p:pic>
      <p:sp>
        <p:nvSpPr>
          <p:cNvPr id="29" name="TextBox 28"/>
          <p:cNvSpPr txBox="1"/>
          <p:nvPr/>
        </p:nvSpPr>
        <p:spPr>
          <a:xfrm>
            <a:off x="24978760" y="18996673"/>
            <a:ext cx="4347280" cy="1015663"/>
          </a:xfrm>
          <a:prstGeom prst="rect">
            <a:avLst/>
          </a:prstGeom>
          <a:noFill/>
        </p:spPr>
        <p:txBody>
          <a:bodyPr wrap="none" rtlCol="0">
            <a:spAutoFit/>
          </a:bodyPr>
          <a:lstStyle/>
          <a:p>
            <a:r>
              <a:rPr lang="en-US" sz="6000" dirty="0" smtClean="0"/>
              <a:t>Johnny graph</a:t>
            </a:r>
            <a:endParaRPr lang="en-US" sz="6000" dirty="0" smtClean="0"/>
          </a:p>
        </p:txBody>
      </p:sp>
    </p:spTree>
    <p:extLst>
      <p:ext uri="{BB962C8B-B14F-4D97-AF65-F5344CB8AC3E}">
        <p14:creationId xmlns:p14="http://schemas.microsoft.com/office/powerpoint/2010/main" val="931198942"/>
      </p:ext>
    </p:extLst>
  </p:cSld>
  <p:clrMapOvr>
    <a:masterClrMapping/>
  </p:clrMapOvr>
  <p:timing>
    <p:tnLst>
      <p:par>
        <p:cTn id="1" dur="indefinite" restart="never" nodeType="tmRoot"/>
      </p:par>
    </p:tnLst>
  </p:timing>
</p:sld>
</file>

<file path=ppt/theme/theme1.xml><?xml version="1.0" encoding="utf-8"?>
<a:theme xmlns:a="http://schemas.openxmlformats.org/drawingml/2006/main" name="Medical Poster">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4"/>
        </a:solidFill>
        <a:ln>
          <a:noFill/>
        </a:ln>
      </a:spPr>
      <a:bodyPr rtlCol="0" anchor="ctr"/>
      <a:lstStyle>
        <a:defPPr algn="ctr">
          <a:defRPr sz="6000" dirty="0" err="1" smtClean="0"/>
        </a:defPPr>
      </a:lstStyle>
      <a:style>
        <a:lnRef idx="2">
          <a:schemeClr val="accent1">
            <a:shade val="50000"/>
          </a:schemeClr>
        </a:lnRef>
        <a:fillRef idx="1">
          <a:schemeClr val="accent1"/>
        </a:fillRef>
        <a:effectRef idx="0">
          <a:schemeClr val="accent1"/>
        </a:effectRef>
        <a:fontRef idx="minor">
          <a:schemeClr val="lt1"/>
        </a:fontRef>
      </a:style>
    </a:spDef>
    <a:lnDef>
      <a:spPr>
        <a:ln w="28575">
          <a:solidFill>
            <a:schemeClr val="accent4"/>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rtlCol="0">
        <a:spAutoFit/>
      </a:bodyPr>
      <a:lstStyle>
        <a:defPPr>
          <a:defRPr sz="6000" dirty="0" err="1" smtClean="0"/>
        </a:defPPr>
      </a:lstStyle>
    </a:txDef>
  </a:objectDefaults>
  <a:extraClrSchemeLst/>
  <a:extLst>
    <a:ext uri="{05A4C25C-085E-4340-85A3-A5531E510DB2}">
      <thm15:themeFamily xmlns:thm15="http://schemas.microsoft.com/office/thememl/2012/main" name="Presentation1" id="{55A68E73-61CB-4542-8C48-DCBB2482A3D5}" vid="{6A3CA63D-1E3C-4681-8668-89277FEB3FEB}"/>
    </a:ext>
  </a:extLst>
</a:theme>
</file>

<file path=ppt/theme/theme2.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larity">
      <a:dk1>
        <a:srgbClr val="292934"/>
      </a:dk1>
      <a:lt1>
        <a:srgbClr val="FFFFFF"/>
      </a:lt1>
      <a:dk2>
        <a:srgbClr val="D2533C"/>
      </a:dk2>
      <a:lt2>
        <a:srgbClr val="F3F2DC"/>
      </a:lt2>
      <a:accent1>
        <a:srgbClr val="93A299"/>
      </a:accent1>
      <a:accent2>
        <a:srgbClr val="AD8F67"/>
      </a:accent2>
      <a:accent3>
        <a:srgbClr val="726056"/>
      </a:accent3>
      <a:accent4>
        <a:srgbClr val="4C5A6A"/>
      </a:accent4>
      <a:accent5>
        <a:srgbClr val="808DA0"/>
      </a:accent5>
      <a:accent6>
        <a:srgbClr val="79463D"/>
      </a:accent6>
      <a:hlink>
        <a:srgbClr val="4C5A6A"/>
      </a:hlink>
      <a:folHlink>
        <a:srgbClr val="808DA0"/>
      </a:folHlink>
    </a:clrScheme>
    <a:fontScheme name="Cambria-Calibri">
      <a:majorFont>
        <a:latin typeface="Cambria" panose="02040503050406030204"/>
        <a:ea typeface=""/>
        <a:cs typeface=""/>
        <a:font script="Jpan" typeface="ＭＳ Ｐゴシック"/>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1110015-E380-4C53-980C-698226C61CA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Poster (blue and brown design)</Template>
  <TotalTime>0</TotalTime>
  <Words>272</Words>
  <Application>Microsoft Macintosh PowerPoint</Application>
  <PresentationFormat>Custom</PresentationFormat>
  <Paragraphs>18</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Calibri</vt:lpstr>
      <vt:lpstr>Calibri Light</vt:lpstr>
      <vt:lpstr>Cambria</vt:lpstr>
      <vt:lpstr>Sitka Display</vt:lpstr>
      <vt:lpstr>Times</vt:lpstr>
      <vt:lpstr>Arial</vt:lpstr>
      <vt:lpstr>Medical Poster</vt:lpstr>
      <vt:lpstr>Exploring The World’s Major Powers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2016-10-30T16:56:43Z</dcterms:created>
  <dcterms:modified xsi:type="dcterms:W3CDTF">2017-04-11T07:29:58Z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TC040015519991</vt:lpwstr>
  </property>
</Properties>
</file>